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556500" cy="5765800"/>
  <p:notesSz cx="7556500" cy="57658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787398"/>
            <a:ext cx="6428422" cy="12108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3228848"/>
            <a:ext cx="5293995" cy="144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1326134"/>
            <a:ext cx="3289839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1326134"/>
            <a:ext cx="3289839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5869" y="324856"/>
            <a:ext cx="5991110" cy="733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239" y="1186195"/>
            <a:ext cx="6012180" cy="285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5362194"/>
            <a:ext cx="2420112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5362194"/>
            <a:ext cx="1739455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5362194"/>
            <a:ext cx="1739455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90099" y="5409693"/>
            <a:ext cx="990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31F20"/>
                </a:solidFill>
                <a:latin typeface="Candara"/>
                <a:cs typeface="Candara"/>
              </a:rPr>
              <a:t>53</a:t>
            </a:r>
            <a:endParaRPr sz="600">
              <a:latin typeface="Candara"/>
              <a:cs typeface="Candar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5" cy="57599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385"/>
              </a:lnSpc>
              <a:spcBef>
                <a:spcPts val="100"/>
              </a:spcBef>
            </a:pPr>
            <a:r>
              <a:rPr dirty="0" cap="small" spc="-425"/>
              <a:t>Principios</a:t>
            </a:r>
            <a:r>
              <a:rPr dirty="0" cap="small" spc="-135"/>
              <a:t> </a:t>
            </a:r>
            <a:r>
              <a:rPr dirty="0" cap="small" spc="-430"/>
              <a:t>de</a:t>
            </a:r>
            <a:r>
              <a:rPr dirty="0" cap="small" spc="-135"/>
              <a:t> </a:t>
            </a:r>
            <a:r>
              <a:rPr dirty="0" cap="small" spc="-395"/>
              <a:t>restauración,</a:t>
            </a:r>
            <a:r>
              <a:rPr dirty="0" cap="small" spc="-135"/>
              <a:t> </a:t>
            </a:r>
            <a:r>
              <a:rPr dirty="0" cap="small" spc="-340"/>
              <a:t>conservación</a:t>
            </a:r>
          </a:p>
          <a:p>
            <a:pPr algn="ctr" marR="189865">
              <a:lnSpc>
                <a:spcPts val="2185"/>
              </a:lnSpc>
            </a:pPr>
            <a:r>
              <a:rPr dirty="0" sz="2000"/>
              <a:t>Y</a:t>
            </a:r>
            <a:r>
              <a:rPr dirty="0" sz="2000" spc="-140"/>
              <a:t> </a:t>
            </a:r>
            <a:r>
              <a:rPr dirty="0" sz="2000" spc="-95"/>
              <a:t>REHABILITACIÓN</a:t>
            </a:r>
            <a:endParaRPr sz="2000"/>
          </a:p>
        </p:txBody>
      </p:sp>
      <p:sp>
        <p:nvSpPr>
          <p:cNvPr id="5" name="object 5" descr=""/>
          <p:cNvSpPr txBox="1"/>
          <p:nvPr/>
        </p:nvSpPr>
        <p:spPr>
          <a:xfrm>
            <a:off x="487239" y="4009796"/>
            <a:ext cx="2393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90" b="1">
                <a:solidFill>
                  <a:srgbClr val="231F20"/>
                </a:solidFill>
                <a:latin typeface="Tahoma"/>
                <a:cs typeface="Tahoma"/>
              </a:rPr>
              <a:t>9.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15300" y="1361735"/>
            <a:ext cx="62591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80" b="1">
                <a:solidFill>
                  <a:srgbClr val="231F20"/>
                </a:solidFill>
                <a:latin typeface="Tahoma"/>
                <a:cs typeface="Tahoma"/>
              </a:rPr>
              <a:t>Nutrirse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 muy</a:t>
            </a:r>
            <a:r>
              <a:rPr dirty="0" sz="10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bien</a:t>
            </a:r>
            <a:r>
              <a:rPr dirty="0" sz="10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de la</a:t>
            </a:r>
            <a:r>
              <a:rPr dirty="0" sz="10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5" b="1">
                <a:solidFill>
                  <a:srgbClr val="231F20"/>
                </a:solidFill>
                <a:latin typeface="Tahoma"/>
                <a:cs typeface="Tahoma"/>
              </a:rPr>
              <a:t>historia,</a:t>
            </a:r>
            <a:r>
              <a:rPr dirty="0" sz="10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antecedentes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 y</a:t>
            </a:r>
            <a:r>
              <a:rPr dirty="0" sz="10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dirty="0" sz="10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toda la</a:t>
            </a:r>
            <a:r>
              <a:rPr dirty="0" sz="10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obra:</a:t>
            </a:r>
            <a:r>
              <a:rPr dirty="0" sz="10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cómo, cuándo,</a:t>
            </a:r>
            <a:r>
              <a:rPr dirty="0" sz="10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70" b="1">
                <a:solidFill>
                  <a:srgbClr val="231F20"/>
                </a:solidFill>
                <a:latin typeface="Tahoma"/>
                <a:cs typeface="Tahoma"/>
              </a:rPr>
              <a:t>si</a:t>
            </a:r>
            <a:r>
              <a:rPr dirty="0" sz="10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se </a:t>
            </a:r>
            <a:r>
              <a:rPr dirty="0" sz="1000" spc="-45" b="1">
                <a:solidFill>
                  <a:srgbClr val="231F20"/>
                </a:solidFill>
                <a:latin typeface="Tahoma"/>
                <a:cs typeface="Tahoma"/>
              </a:rPr>
              <a:t>terminó</a:t>
            </a:r>
            <a:r>
              <a:rPr dirty="0" sz="10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dirty="0" sz="10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no </a:t>
            </a:r>
            <a:r>
              <a:rPr dirty="0" sz="1000" spc="-25" b="1">
                <a:solidFill>
                  <a:srgbClr val="231F20"/>
                </a:solidFill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terminó.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15300" y="1818935"/>
            <a:ext cx="60077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30" b="1">
                <a:solidFill>
                  <a:srgbClr val="231F20"/>
                </a:solidFill>
                <a:latin typeface="Tahoma"/>
                <a:cs typeface="Tahoma"/>
              </a:rPr>
              <a:t>Tipologías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es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dirty="0" sz="10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segunda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unión</a:t>
            </a:r>
            <a:r>
              <a:rPr dirty="0" sz="10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(o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50" b="1">
                <a:solidFill>
                  <a:srgbClr val="231F20"/>
                </a:solidFill>
                <a:latin typeface="Tahoma"/>
                <a:cs typeface="Tahoma"/>
              </a:rPr>
              <a:t>estilos),</a:t>
            </a:r>
            <a:r>
              <a:rPr dirty="0" sz="10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50" b="1">
                <a:solidFill>
                  <a:srgbClr val="231F20"/>
                </a:solidFill>
                <a:latin typeface="Tahoma"/>
                <a:cs typeface="Tahoma"/>
              </a:rPr>
              <a:t>estructura</a:t>
            </a:r>
            <a:r>
              <a:rPr dirty="0" sz="10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histórica,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0" b="1">
                <a:solidFill>
                  <a:srgbClr val="231F20"/>
                </a:solidFill>
                <a:latin typeface="Tahoma"/>
                <a:cs typeface="Tahoma"/>
              </a:rPr>
              <a:t>sistemas</a:t>
            </a:r>
            <a:r>
              <a:rPr dirty="0" sz="10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constructivos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como</a:t>
            </a:r>
            <a:r>
              <a:rPr dirty="0" sz="10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ser, semiótica,</a:t>
            </a:r>
            <a:r>
              <a:rPr dirty="0" sz="10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0" b="1">
                <a:solidFill>
                  <a:srgbClr val="231F20"/>
                </a:solidFill>
                <a:latin typeface="Tahoma"/>
                <a:cs typeface="Tahoma"/>
              </a:rPr>
              <a:t>estilo,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lenguaje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arquitectónico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 y 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simbolismos.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Funcionalidad,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espacios.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15300" y="2276135"/>
            <a:ext cx="46183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“Autenticidad”:</a:t>
            </a:r>
            <a:r>
              <a:rPr dirty="0" sz="10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el</a:t>
            </a:r>
            <a:r>
              <a:rPr dirty="0" sz="1000" spc="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 b="1">
                <a:solidFill>
                  <a:srgbClr val="231F20"/>
                </a:solidFill>
                <a:latin typeface="Tahoma"/>
                <a:cs typeface="Tahoma"/>
              </a:rPr>
              <a:t>respeto</a:t>
            </a:r>
            <a:r>
              <a:rPr dirty="0" sz="1000" spc="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dirty="0" sz="1000" spc="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dirty="0" sz="10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autenticidad</a:t>
            </a:r>
            <a:r>
              <a:rPr dirty="0" sz="1000" spc="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dirty="0" sz="1000" spc="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los</a:t>
            </a:r>
            <a:r>
              <a:rPr dirty="0" sz="1000" spc="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 b="1">
                <a:solidFill>
                  <a:srgbClr val="231F20"/>
                </a:solidFill>
                <a:latin typeface="Tahoma"/>
                <a:cs typeface="Tahoma"/>
              </a:rPr>
              <a:t>materiales</a:t>
            </a:r>
            <a:r>
              <a:rPr dirty="0" sz="1000" spc="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dirty="0" sz="10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espacios.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15300" y="2580935"/>
            <a:ext cx="32162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Conservación</a:t>
            </a: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 b="1">
                <a:solidFill>
                  <a:srgbClr val="231F20"/>
                </a:solidFill>
                <a:latin typeface="Tahoma"/>
                <a:cs typeface="Tahoma"/>
              </a:rPr>
              <a:t>preventiva</a:t>
            </a: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231F20"/>
                </a:solidFill>
                <a:latin typeface="Tahoma"/>
                <a:cs typeface="Tahoma"/>
              </a:rPr>
              <a:t>antes</a:t>
            </a:r>
            <a:r>
              <a:rPr dirty="0" sz="10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que</a:t>
            </a: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dirty="0" sz="10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restauración.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87239" y="1186195"/>
            <a:ext cx="6012180" cy="2853690"/>
          </a:xfrm>
          <a:prstGeom prst="rect">
            <a:avLst/>
          </a:prstGeom>
        </p:spPr>
        <p:txBody>
          <a:bodyPr wrap="square" lIns="0" tIns="152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 spc="-25" b="1">
                <a:solidFill>
                  <a:srgbClr val="231F20"/>
                </a:solidFill>
                <a:latin typeface="Tahoma"/>
                <a:cs typeface="Tahoma"/>
              </a:rPr>
              <a:t>1.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2000" spc="-25" b="1">
                <a:solidFill>
                  <a:srgbClr val="231F20"/>
                </a:solidFill>
                <a:latin typeface="Tahoma"/>
                <a:cs typeface="Tahoma"/>
              </a:rPr>
              <a:t>2.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2000" spc="-25" b="1">
                <a:solidFill>
                  <a:srgbClr val="231F20"/>
                </a:solidFill>
                <a:latin typeface="Tahoma"/>
                <a:cs typeface="Tahoma"/>
              </a:rPr>
              <a:t>3.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2000" spc="-25" b="1">
                <a:solidFill>
                  <a:srgbClr val="231F20"/>
                </a:solidFill>
                <a:latin typeface="Tahoma"/>
                <a:cs typeface="Tahoma"/>
              </a:rPr>
              <a:t>4.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baseline="1388" sz="3000" b="1">
                <a:solidFill>
                  <a:srgbClr val="231F20"/>
                </a:solidFill>
                <a:latin typeface="Tahoma"/>
                <a:cs typeface="Tahoma"/>
              </a:rPr>
              <a:t>5.</a:t>
            </a:r>
            <a:r>
              <a:rPr dirty="0" baseline="1388" sz="3000" spc="3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Al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231F20"/>
                </a:solidFill>
                <a:latin typeface="Tahoma"/>
                <a:cs typeface="Tahoma"/>
              </a:rPr>
              <a:t>monumento</a:t>
            </a:r>
            <a:r>
              <a:rPr dirty="0" sz="1000" spc="-40" b="1">
                <a:solidFill>
                  <a:srgbClr val="231F20"/>
                </a:solidFill>
                <a:latin typeface="Tahoma"/>
                <a:cs typeface="Tahoma"/>
              </a:rPr>
              <a:t> histórico</a:t>
            </a:r>
            <a:r>
              <a:rPr dirty="0" sz="10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no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se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231F20"/>
                </a:solidFill>
                <a:latin typeface="Tahoma"/>
                <a:cs typeface="Tahoma"/>
              </a:rPr>
              <a:t>quita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50" b="1">
                <a:solidFill>
                  <a:srgbClr val="231F20"/>
                </a:solidFill>
                <a:latin typeface="Tahoma"/>
                <a:cs typeface="Tahoma"/>
              </a:rPr>
              <a:t>ni</a:t>
            </a:r>
            <a:r>
              <a:rPr dirty="0" sz="10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se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agrega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nada;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es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 b="1">
                <a:solidFill>
                  <a:srgbClr val="231F20"/>
                </a:solidFill>
                <a:latin typeface="Tahoma"/>
                <a:cs typeface="Tahoma"/>
              </a:rPr>
              <a:t>un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documento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vivo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en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físico.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000" spc="-25" b="1">
                <a:solidFill>
                  <a:srgbClr val="231F20"/>
                </a:solidFill>
                <a:latin typeface="Tahoma"/>
                <a:cs typeface="Tahoma"/>
              </a:rPr>
              <a:t>6.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2385"/>
              </a:lnSpc>
              <a:spcBef>
                <a:spcPts val="180"/>
              </a:spcBef>
            </a:pPr>
            <a:r>
              <a:rPr dirty="0" sz="2000" spc="-25" b="1">
                <a:solidFill>
                  <a:srgbClr val="231F20"/>
                </a:solidFill>
                <a:latin typeface="Tahoma"/>
                <a:cs typeface="Tahoma"/>
              </a:rPr>
              <a:t>7.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2385"/>
              </a:lnSpc>
            </a:pPr>
            <a:r>
              <a:rPr dirty="0" sz="2000" spc="-25" b="1">
                <a:solidFill>
                  <a:srgbClr val="231F20"/>
                </a:solidFill>
                <a:latin typeface="Tahoma"/>
                <a:cs typeface="Tahoma"/>
              </a:rPr>
              <a:t>8.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15300" y="3190535"/>
            <a:ext cx="19177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No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se</a:t>
            </a:r>
            <a:r>
              <a:rPr dirty="0" sz="10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acepta</a:t>
            </a:r>
            <a:r>
              <a:rPr dirty="0" sz="10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el</a:t>
            </a:r>
            <a:r>
              <a:rPr dirty="0" sz="10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falso</a:t>
            </a:r>
            <a:r>
              <a:rPr dirty="0" sz="10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histórico.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15300" y="3495335"/>
            <a:ext cx="22733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Respeto</a:t>
            </a:r>
            <a:r>
              <a:rPr dirty="0" sz="10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60" b="1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 la </a:t>
            </a:r>
            <a:r>
              <a:rPr dirty="0" sz="1000" spc="-25" b="1">
                <a:solidFill>
                  <a:srgbClr val="231F20"/>
                </a:solidFill>
                <a:latin typeface="Tahoma"/>
                <a:cs typeface="Tahoma"/>
              </a:rPr>
              <a:t>superposición</a:t>
            </a:r>
            <a:r>
              <a:rPr dirty="0" sz="10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histórica.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15300" y="3800135"/>
            <a:ext cx="56064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dirty="0" sz="10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“anastilosis”</a:t>
            </a: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 está </a:t>
            </a:r>
            <a:r>
              <a:rPr dirty="0" sz="1000" spc="-25" b="1">
                <a:solidFill>
                  <a:srgbClr val="231F20"/>
                </a:solidFill>
                <a:latin typeface="Tahoma"/>
                <a:cs typeface="Tahoma"/>
              </a:rPr>
              <a:t>permitida</a:t>
            </a: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70" b="1">
                <a:solidFill>
                  <a:srgbClr val="231F20"/>
                </a:solidFill>
                <a:latin typeface="Tahoma"/>
                <a:cs typeface="Tahoma"/>
              </a:rPr>
              <a:t>si</a:t>
            </a:r>
            <a:r>
              <a:rPr dirty="0" sz="10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es</a:t>
            </a: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que</a:t>
            </a: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 las 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piezas</a:t>
            </a:r>
            <a:r>
              <a:rPr dirty="0" sz="1000" spc="-25" b="1">
                <a:solidFill>
                  <a:srgbClr val="231F20"/>
                </a:solidFill>
                <a:latin typeface="Tahoma"/>
                <a:cs typeface="Tahoma"/>
              </a:rPr>
              <a:t> originales</a:t>
            </a: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 b="1">
                <a:solidFill>
                  <a:srgbClr val="231F20"/>
                </a:solidFill>
                <a:latin typeface="Tahoma"/>
                <a:cs typeface="Tahoma"/>
              </a:rPr>
              <a:t>están</a:t>
            </a: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completas</a:t>
            </a: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 (importante).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15300" y="4104935"/>
            <a:ext cx="59264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Se</a:t>
            </a:r>
            <a:r>
              <a:rPr dirty="0" sz="1000" spc="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pueden</a:t>
            </a:r>
            <a:r>
              <a:rPr dirty="0" sz="1000" spc="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5" b="1">
                <a:solidFill>
                  <a:srgbClr val="231F20"/>
                </a:solidFill>
                <a:latin typeface="Tahoma"/>
                <a:cs typeface="Tahoma"/>
              </a:rPr>
              <a:t>usar</a:t>
            </a:r>
            <a:r>
              <a:rPr dirty="0" sz="1000" spc="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técnicas</a:t>
            </a:r>
            <a:r>
              <a:rPr dirty="0" sz="1000" spc="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dirty="0" sz="1000" spc="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construcción</a:t>
            </a:r>
            <a:r>
              <a:rPr dirty="0" sz="1000" spc="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dirty="0" sz="1000" spc="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conservación</a:t>
            </a:r>
            <a:r>
              <a:rPr dirty="0" sz="1000" spc="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cuya</a:t>
            </a:r>
            <a:r>
              <a:rPr dirty="0" sz="1000" spc="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eficacia</a:t>
            </a:r>
            <a:r>
              <a:rPr dirty="0" sz="1000" spc="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haya</a:t>
            </a:r>
            <a:r>
              <a:rPr dirty="0" sz="1000" spc="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sido</a:t>
            </a:r>
            <a:r>
              <a:rPr dirty="0" sz="1000" spc="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demostrada.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52112" y="4397035"/>
            <a:ext cx="6515100" cy="520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4650" indent="-365125">
              <a:lnSpc>
                <a:spcPts val="1600"/>
              </a:lnSpc>
              <a:buSzPct val="175000"/>
              <a:buAutoNum type="arabicPeriod" startAt="10"/>
              <a:tabLst>
                <a:tab pos="374650" algn="l"/>
              </a:tabLst>
            </a:pPr>
            <a:r>
              <a:rPr dirty="0" sz="1000" spc="-40" b="1">
                <a:solidFill>
                  <a:srgbClr val="231F20"/>
                </a:solidFill>
                <a:latin typeface="Tahoma"/>
                <a:cs typeface="Tahoma"/>
              </a:rPr>
              <a:t>Criterio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dirty="0" sz="10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reversibilidad</a:t>
            </a:r>
            <a:r>
              <a:rPr dirty="0" sz="10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 b="1">
                <a:solidFill>
                  <a:srgbClr val="231F20"/>
                </a:solidFill>
                <a:latin typeface="Tahoma"/>
                <a:cs typeface="Tahoma"/>
              </a:rPr>
              <a:t>(volver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5" b="1">
                <a:solidFill>
                  <a:srgbClr val="231F20"/>
                </a:solidFill>
                <a:latin typeface="Tahoma"/>
                <a:cs typeface="Tahoma"/>
              </a:rPr>
              <a:t>atrás)</a:t>
            </a:r>
            <a:r>
              <a:rPr dirty="0" sz="10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70" b="1">
                <a:solidFill>
                  <a:srgbClr val="231F20"/>
                </a:solidFill>
                <a:latin typeface="Tahoma"/>
                <a:cs typeface="Tahoma"/>
              </a:rPr>
              <a:t>si</a:t>
            </a:r>
            <a:r>
              <a:rPr dirty="0" sz="10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no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ha</a:t>
            </a:r>
            <a:r>
              <a:rPr dirty="0" sz="10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sido</a:t>
            </a:r>
            <a:r>
              <a:rPr dirty="0" sz="10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buena</a:t>
            </a:r>
            <a:r>
              <a:rPr dirty="0" sz="10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solución</a:t>
            </a:r>
            <a:r>
              <a:rPr dirty="0" sz="10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dirty="0" sz="10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se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puede</a:t>
            </a:r>
            <a:r>
              <a:rPr dirty="0" sz="10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0" b="1">
                <a:solidFill>
                  <a:srgbClr val="231F20"/>
                </a:solidFill>
                <a:latin typeface="Tahoma"/>
                <a:cs typeface="Tahoma"/>
              </a:rPr>
              <a:t>quitar</a:t>
            </a:r>
            <a:r>
              <a:rPr dirty="0" sz="10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fácilmente.</a:t>
            </a:r>
            <a:endParaRPr sz="1000">
              <a:latin typeface="Tahoma"/>
              <a:cs typeface="Tahoma"/>
            </a:endParaRPr>
          </a:p>
          <a:p>
            <a:pPr marL="374650" indent="-365125">
              <a:lnSpc>
                <a:spcPct val="100000"/>
              </a:lnSpc>
              <a:buSzPct val="175000"/>
              <a:buAutoNum type="arabicPeriod" startAt="10"/>
              <a:tabLst>
                <a:tab pos="374650" algn="l"/>
              </a:tabLst>
            </a:pPr>
            <a:r>
              <a:rPr dirty="0" sz="1000" spc="-40" b="1">
                <a:solidFill>
                  <a:srgbClr val="231F20"/>
                </a:solidFill>
                <a:latin typeface="Tahoma"/>
                <a:cs typeface="Tahoma"/>
              </a:rPr>
              <a:t>Criterio</a:t>
            </a:r>
            <a:r>
              <a:rPr dirty="0" sz="10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dirty="0" sz="10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231F20"/>
                </a:solidFill>
                <a:latin typeface="Tahoma"/>
                <a:cs typeface="Tahoma"/>
              </a:rPr>
              <a:t>integración</a:t>
            </a:r>
            <a:r>
              <a:rPr dirty="0" sz="10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con</a:t>
            </a:r>
            <a:r>
              <a:rPr dirty="0" sz="10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 b="1">
                <a:solidFill>
                  <a:srgbClr val="231F20"/>
                </a:solidFill>
                <a:latin typeface="Tahoma"/>
                <a:cs typeface="Tahoma"/>
              </a:rPr>
              <a:t>un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nuevo</a:t>
            </a:r>
            <a:r>
              <a:rPr dirty="0" sz="10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231F20"/>
                </a:solidFill>
                <a:latin typeface="Tahoma"/>
                <a:cs typeface="Tahoma"/>
              </a:rPr>
              <a:t>material</a:t>
            </a:r>
            <a:r>
              <a:rPr dirty="0" sz="10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5" b="1">
                <a:solidFill>
                  <a:srgbClr val="231F20"/>
                </a:solidFill>
                <a:latin typeface="Tahoma"/>
                <a:cs typeface="Tahoma"/>
              </a:rPr>
              <a:t>similar,</a:t>
            </a:r>
            <a:r>
              <a:rPr dirty="0" sz="10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31F20"/>
                </a:solidFill>
                <a:latin typeface="Tahoma"/>
                <a:cs typeface="Tahoma"/>
              </a:rPr>
              <a:t>no</a:t>
            </a:r>
            <a:r>
              <a:rPr dirty="0" sz="10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231F20"/>
                </a:solidFill>
                <a:latin typeface="Tahoma"/>
                <a:cs typeface="Tahoma"/>
              </a:rPr>
              <a:t>los</a:t>
            </a:r>
            <a:r>
              <a:rPr dirty="0" sz="1000" spc="-10" b="1">
                <a:solidFill>
                  <a:srgbClr val="231F20"/>
                </a:solidFill>
                <a:latin typeface="Tahoma"/>
                <a:cs typeface="Tahoma"/>
              </a:rPr>
              <a:t> mismos.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457200" y="4975783"/>
            <a:ext cx="6645909" cy="370840"/>
            <a:chOff x="457200" y="4975783"/>
            <a:chExt cx="6645909" cy="370840"/>
          </a:xfrm>
        </p:grpSpPr>
        <p:sp>
          <p:nvSpPr>
            <p:cNvPr id="17" name="object 17" descr=""/>
            <p:cNvSpPr/>
            <p:nvPr/>
          </p:nvSpPr>
          <p:spPr>
            <a:xfrm>
              <a:off x="457200" y="5218963"/>
              <a:ext cx="3322954" cy="38100"/>
            </a:xfrm>
            <a:custGeom>
              <a:avLst/>
              <a:gdLst/>
              <a:ahLst/>
              <a:cxnLst/>
              <a:rect l="l" t="t" r="r" b="b"/>
              <a:pathLst>
                <a:path w="3322954" h="38100">
                  <a:moveTo>
                    <a:pt x="3322954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322954" y="38100"/>
                  </a:lnTo>
                  <a:lnTo>
                    <a:pt x="3322954" y="0"/>
                  </a:lnTo>
                  <a:close/>
                </a:path>
              </a:pathLst>
            </a:custGeom>
            <a:solidFill>
              <a:srgbClr val="FF2D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0154" y="5218963"/>
              <a:ext cx="3322955" cy="2280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6129" y="4975783"/>
              <a:ext cx="592797" cy="3708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2025-12-11T13:53:58Z</dcterms:created>
  <dcterms:modified xsi:type="dcterms:W3CDTF">2025-12-11T13:53:58Z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2025-12-11T00:00:00Z</vt:filetime>
  </property>
  <property fmtid="{D5CDD505-2E9C-101B-9397-08002B2CF9AE}" pid="3" name="LastSaved">
    <vt:filetime>2025-12-11T00:00:00Z</vt:filetime>
  </property>
  <property fmtid="{D5CDD505-2E9C-101B-9397-08002B2CF9AE}" pid="4" name="Producer">
    <vt:lpwstr>iLovePDF</vt:lpwstr>
  </property>
</Properties>
</file>